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78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244107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4082694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26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 Ветер северо-восточный с переходом на западный 7-12 м/с. Температура воздуха ночью 21-23, днем 31-33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7-12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26734</TotalTime>
  <Words>532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3475</cp:revision>
  <cp:lastPrinted>2021-10-15T03:50:29Z</cp:lastPrinted>
  <dcterms:created xsi:type="dcterms:W3CDTF">2018-03-27T06:03:00Z</dcterms:created>
  <dcterms:modified xsi:type="dcterms:W3CDTF">2024-08-26T07:16:06Z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