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2188787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7967186"/>
              </p:ext>
            </p:extLst>
          </p:nvPr>
        </p:nvGraphicFramePr>
        <p:xfrm>
          <a:off x="5037714" y="4594056"/>
          <a:ext cx="4667576" cy="1621026"/>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577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0.115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942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0.042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5118101" y="6357958"/>
          <a:ext cx="4787899" cy="642918"/>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80993">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45948">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жаңбыр, найзағай,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28-30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жаңбыр</a:t>
            </a:r>
            <a:r>
              <a:rPr lang="kk-KZ" sz="1200" dirty="0" smtClean="0">
                <a:solidFill>
                  <a:srgbClr val="000000"/>
                </a:solidFill>
                <a:latin typeface="Times New Roman" panose="02020603050405020304" pitchFamily="18" charset="0"/>
                <a:cs typeface="Times New Roman" panose="02020603050405020304" pitchFamily="18" charset="0"/>
                <a:sym typeface="+mn-ea"/>
              </a:rPr>
              <a:t>, найзағай,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екпіні</a:t>
            </a:r>
            <a:r>
              <a:rPr lang="ru-RU" sz="1200" dirty="0" smtClean="0">
                <a:solidFill>
                  <a:srgbClr val="000000"/>
                </a:solidFill>
                <a:latin typeface="Times New Roman" panose="02020603050405020304" pitchFamily="18" charset="0"/>
                <a:cs typeface="Times New Roman" panose="02020603050405020304" pitchFamily="18" charset="0"/>
                <a:sym typeface="+mn-ea"/>
              </a:rPr>
              <a:t>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27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28 </a:t>
            </a:r>
            <a:r>
              <a:rPr lang="kk-KZ" sz="1200" dirty="0" smtClean="0">
                <a:solidFill>
                  <a:schemeClr val="tx1"/>
                </a:solidFill>
                <a:latin typeface="Times New Roman" pitchFamily="18" charset="0"/>
                <a:cs typeface="Times New Roman" pitchFamily="18" charset="0"/>
              </a:rPr>
              <a:t>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14748</TotalTime>
  <Words>562</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3234</cp:revision>
  <cp:lastPrinted>2021-07-01T07:38:07Z</cp:lastPrinted>
  <dcterms:created xsi:type="dcterms:W3CDTF">2018-03-27T06:03:00Z</dcterms:created>
  <dcterms:modified xsi:type="dcterms:W3CDTF">2024-08-26T07:42:18Z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