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79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573678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кей уақыттарда жаңбыр, найзағай. Солтүстік-шығыстан жел соғады, күші 9-14 м/с</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13-15</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20-22 градус </a:t>
            </a:r>
            <a:r>
              <a:rPr lang="kk-KZ" sz="1200" dirty="0" smtClean="0">
                <a:latin typeface="Times New Roman" pitchFamily="18" charset="0"/>
                <a:cs typeface="Times New Roman" pitchFamily="18" charset="0"/>
                <a:sym typeface="+mn-ea"/>
              </a:rPr>
              <a:t>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жауын-шашынсыз. Солтүстік-шығыстан, солтүстіктен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smtClean="0">
                <a:latin typeface="Times New Roman" pitchFamily="18" charset="0"/>
                <a:cs typeface="Times New Roman" pitchFamily="18" charset="0"/>
                <a:sym typeface="+mn-ea"/>
              </a:rPr>
              <a:t>м/с</a:t>
            </a:r>
            <a:r>
              <a:rPr lang="kk-KZ" altLang="ru-RU"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Ауа температурасы  түнде 13-15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2339741"/>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20179</TotalTime>
  <Words>511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3917</cp:revision>
  <cp:lastPrinted>2021-07-01T07:38:07Z</cp:lastPrinted>
  <dcterms:created xsi:type="dcterms:W3CDTF">2018-03-27T06:03:00Z</dcterms:created>
  <dcterms:modified xsi:type="dcterms:W3CDTF">2024-08-26T09:12:06Z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