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18" d="100"/>
          <a:sy n="118" d="100"/>
        </p:scale>
        <p:origin x="22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7211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1738509"/>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384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100" b="0" i="0" u="none" strike="noStrike" baseline="0" dirty="0" smtClean="0">
                          <a:solidFill>
                            <a:srgbClr val="000000"/>
                          </a:solidFill>
                          <a:latin typeface="Calibri"/>
                        </a:rPr>
                        <a:t>                0.077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FF0000"/>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20599</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3977</cp:revision>
  <cp:lastPrinted>2021-07-01T07:38:07Z</cp:lastPrinted>
  <dcterms:created xsi:type="dcterms:W3CDTF">2018-03-27T06:03:00Z</dcterms:created>
  <dcterms:modified xsi:type="dcterms:W3CDTF">2024-08-26T09:07:47Z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