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2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379753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55454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 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27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a:t>
            </a:r>
            <a:r>
              <a:rPr lang="" sz="1200" dirty="0" smtClean="0">
                <a:solidFill>
                  <a:prstClr val="black"/>
                </a:solidFill>
                <a:latin typeface="Times New Roman" pitchFamily="18" charset="0"/>
                <a:cs typeface="Times New Roman" pitchFamily="18" charset="0"/>
              </a:rPr>
              <a:t>тен, </a:t>
            </a:r>
            <a:r>
              <a:rPr lang="kk-KZ" sz="1200" dirty="0" smtClean="0">
                <a:solidFill>
                  <a:prstClr val="black"/>
                </a:solidFill>
                <a:latin typeface="Times New Roman" pitchFamily="18" charset="0"/>
                <a:cs typeface="Times New Roman" pitchFamily="18" charset="0"/>
              </a:rPr>
              <a:t>солтүстік-шығыстан жел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түнде 1-6, күндіз 7-12 </a:t>
            </a:r>
            <a:r>
              <a:rPr lang="kk-KZ" sz="1200" dirty="0" smtClean="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жылы.</a:t>
            </a:r>
          </a:p>
          <a:p>
            <a:pPr lvl="0" indent="185738" algn="just"/>
            <a:endParaRPr lang="kk-KZ" sz="600" dirty="0">
              <a:solidFill>
                <a:prstClr val="black"/>
              </a:solidFill>
              <a:latin typeface="Times New Roman" pitchFamily="18" charset="0"/>
              <a:cs typeface="Times New Roman" pitchFamily="18" charset="0"/>
            </a:endParaRPr>
          </a:p>
          <a:p>
            <a:pPr lvl="0" indent="185738" algn="just"/>
            <a:endParaRPr lang="kk-KZ" altLang="ru-RU" sz="400" b="1" dirty="0">
              <a:solidFill>
                <a:prstClr val="black"/>
              </a:solidFill>
              <a:latin typeface="Times New Roman" pitchFamily="18" charset="0"/>
              <a:cs typeface="Times New Roman"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 sz="1200" dirty="0">
                <a:solidFill>
                  <a:prstClr val="black"/>
                </a:solidFill>
                <a:latin typeface="Times New Roman" pitchFamily="18" charset="0"/>
                <a:cs typeface="Times New Roman" pitchFamily="18" charset="0"/>
              </a:rPr>
              <a:t>Сол</a:t>
            </a:r>
            <a:r>
              <a:rPr lang="kk-KZ" sz="1200" dirty="0">
                <a:solidFill>
                  <a:prstClr val="black"/>
                </a:solidFill>
                <a:latin typeface="Times New Roman" pitchFamily="18" charset="0"/>
                <a:cs typeface="Times New Roman" pitchFamily="18" charset="0"/>
              </a:rPr>
              <a:t>түстік</a:t>
            </a:r>
            <a:r>
              <a:rPr lang="" sz="1200" dirty="0">
                <a:solidFill>
                  <a:prstClr val="black"/>
                </a:solidFill>
                <a:latin typeface="Times New Roman" pitchFamily="18" charset="0"/>
                <a:cs typeface="Times New Roman" pitchFamily="18" charset="0"/>
              </a:rPr>
              <a:t>тен, </a:t>
            </a:r>
            <a:r>
              <a:rPr lang="kk-KZ" sz="1200" dirty="0">
                <a:solidFill>
                  <a:prstClr val="black"/>
                </a:solidFill>
                <a:latin typeface="Times New Roman" pitchFamily="18" charset="0"/>
                <a:cs typeface="Times New Roman" pitchFamily="18" charset="0"/>
              </a:rPr>
              <a:t>солтүстік-шығыстан жел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6798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82575828"/>
              </p:ext>
            </p:extLst>
          </p:nvPr>
        </p:nvGraphicFramePr>
        <p:xfrm>
          <a:off x="4953000"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19661</TotalTime>
  <Words>569</Words>
  <Application>Microsoft Office PowerPoint</Application>
  <PresentationFormat>Лист A4 (210x297 мм)</PresentationFormat>
  <Paragraphs>84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3860</cp:revision>
  <cp:lastPrinted>2021-07-01T03:56:27Z</cp:lastPrinted>
  <dcterms:created xsi:type="dcterms:W3CDTF">2018-03-27T06:03:00Z</dcterms:created>
  <dcterms:modified xsi:type="dcterms:W3CDTF">2024-08-26T07:31:10Z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