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312841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26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302092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26 тамыз с. 20-ден 27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Т</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үнде т</a:t>
            </a:r>
            <a:r>
              <a:rPr lang="kk-KZ" sz="1100" kern="1400" dirty="0">
                <a:solidFill>
                  <a:srgbClr val="000000"/>
                </a:solidFill>
                <a:latin typeface="Times New Roman" panose="02020603050405020304" pitchFamily="18" charset="0"/>
                <a:cs typeface="Times New Roman" panose="02020603050405020304" pitchFamily="18" charset="0"/>
              </a:rPr>
              <a:t>ұман. </a:t>
            </a:r>
            <a:r>
              <a:rPr lang="kk-KZ" sz="1100" dirty="0">
                <a:latin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cs typeface="Times New Roman" panose="02020603050405020304" pitchFamily="18" charset="0"/>
              </a:rPr>
              <a:t>түстік-батыстан жел соғады, күші   7-12 м/с. Ауа температурасы түнде 9-11, күндіз 18-20 ​​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28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28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a:latin typeface="Times New Roman" panose="02020603050405020304" pitchFamily="18" charset="0"/>
                <a:cs typeface="Times New Roman" panose="02020603050405020304" pitchFamily="18" charset="0"/>
              </a:rPr>
              <a:t>Тұман. Сол</a:t>
            </a:r>
            <a:r>
              <a:rPr lang="kk-KZ" sz="1100" kern="1400">
                <a:solidFill>
                  <a:srgbClr val="000000"/>
                </a:solidFill>
                <a:latin typeface="Times New Roman" panose="02020603050405020304" pitchFamily="18" charset="0"/>
                <a:cs typeface="Times New Roman" panose="02020603050405020304" pitchFamily="18" charset="0"/>
              </a:rPr>
              <a:t>түстік-батыстан</a:t>
            </a:r>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27 тамызға, түнде 28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31354</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5329</cp:revision>
  <cp:lastPrinted>2023-01-16T10:13:34Z</cp:lastPrinted>
  <dcterms:created xsi:type="dcterms:W3CDTF">2018-03-27T06:03:00Z</dcterms:created>
  <dcterms:modified xsi:type="dcterms:W3CDTF">2024-08-26T06:48:44Z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