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3638674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0,04</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368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27 </a:t>
            </a:r>
            <a:r>
              <a:rPr lang="kk-KZ" altLang="ru-RU" sz="1100" b="1" dirty="0" smtClean="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26</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27</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Түнде және таңертең тұман.</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түнде 7-12, күндіз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19-21 </a:t>
            </a:r>
            <a:r>
              <a:rPr lang="kk-KZ" sz="1100" dirty="0">
                <a:latin typeface="Times New Roman" pitchFamily="18" charset="0"/>
                <a:cs typeface="Times New Roman" pitchFamily="18" charset="0"/>
              </a:rPr>
              <a:t>градус жылы.</a:t>
            </a:r>
          </a:p>
          <a:p>
            <a:pPr algn="ctr"/>
            <a:r>
              <a:rPr lang="kk-KZ" sz="1100" b="1" dirty="0" smtClean="0">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27</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28</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27</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28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15387</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5136</cp:revision>
  <cp:lastPrinted>2021-07-01T03:56:27Z</cp:lastPrinted>
  <dcterms:created xsi:type="dcterms:W3CDTF">2018-03-27T06:03:00Z</dcterms:created>
  <dcterms:modified xsi:type="dcterms:W3CDTF">2024-08-26T07:25:50Z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