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3468" y="202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67966600"/>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178817910"/>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0,476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572</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тамыз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1" y="131763"/>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Ашық, </a:t>
            </a:r>
            <a:r>
              <a:rPr lang="kk-KZ" sz="1200" kern="1400" dirty="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Солтүстік-шығыстан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түнде 2-7, күндіз </a:t>
            </a:r>
            <a:r>
              <a:rPr lang="kk-KZ" sz="1200" kern="1400" dirty="0" smtClean="0">
                <a:solidFill>
                  <a:srgbClr val="000000"/>
                </a:solidFill>
                <a:latin typeface="Times New Roman"/>
                <a:ea typeface="Times New Roman"/>
              </a:rPr>
              <a:t>9-14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17-19,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29-31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r>
              <a:rPr lang="ru-RU" altLang="ru-RU" sz="1200" b="1" dirty="0" smtClean="0">
                <a:latin typeface="Times New Roman" pitchFamily="18" charset="0"/>
                <a:cs typeface="Times New Roman" pitchFamily="18" charset="0"/>
              </a:rPr>
              <a:t>    </a:t>
            </a:r>
          </a:p>
          <a:p>
            <a:pPr algn="just">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Ашық, жауын-шашынсыз</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Солтүстік-шығыстан оңтүстік-шығысқа ауысып </a:t>
            </a:r>
            <a:r>
              <a:rPr lang="kk-KZ" sz="1200" kern="1400" dirty="0" smtClean="0">
                <a:solidFill>
                  <a:srgbClr val="000000"/>
                </a:solidFill>
                <a:latin typeface="Times New Roman"/>
                <a:ea typeface="Times New Roman"/>
              </a:rPr>
              <a:t>жел соғады, күші 2-7 м/с. Ауа температурасы 17-19 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5000909" y="3057417"/>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0909" y="2132856"/>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түнде</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smtClean="0">
                <a:solidFill>
                  <a:srgbClr val="000000"/>
                </a:solidFill>
                <a:latin typeface="Times New Roman" pitchFamily="18" charset="0"/>
                <a:cs typeface="Times New Roman" pitchFamily="18" charset="0"/>
              </a:rPr>
              <a:t> А.</a:t>
            </a:r>
            <a:r>
              <a:rPr lang="ru-RU" altLang="ru-RU" sz="1200" b="1" i="1"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22763</TotalTime>
  <Words>581</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3883</cp:revision>
  <cp:lastPrinted>2023-02-06T06:57:51Z</cp:lastPrinted>
  <dcterms:created xsi:type="dcterms:W3CDTF">2018-03-27T06:03:00Z</dcterms:created>
  <dcterms:modified xsi:type="dcterms:W3CDTF">2024-08-26T07:42:36Z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