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97759642"/>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239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26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27 </a:t>
            </a:r>
            <a:r>
              <a:rPr lang="kk-KZ" altLang="ru-RU" sz="1200" b="1" dirty="0" smtClean="0">
                <a:solidFill>
                  <a:prstClr val="black"/>
                </a:solidFill>
                <a:latin typeface="Times New Roman" panose="02020603050405020304" pitchFamily="18" charset="0"/>
                <a:cs typeface="Times New Roman" panose="02020603050405020304" pitchFamily="18" charset="0"/>
              </a:rPr>
              <a:t>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26 </a:t>
            </a:r>
            <a:r>
              <a:rPr lang="kk-KZ" altLang="zh-CN" sz="1200" b="1" dirty="0">
                <a:solidFill>
                  <a:srgbClr val="1F497D">
                    <a:lumMod val="75000"/>
                  </a:srgbClr>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27 </a:t>
            </a:r>
            <a:r>
              <a:rPr lang="kk-KZ" altLang="ru-RU" sz="1200" b="1" dirty="0" smtClean="0">
                <a:solidFill>
                  <a:prstClr val="black"/>
                </a:solidFill>
                <a:latin typeface="Times New Roman" panose="02020603050405020304" pitchFamily="18" charset="0"/>
                <a:cs typeface="Times New Roman" panose="02020603050405020304" pitchFamily="18" charset="0"/>
              </a:rPr>
              <a:t>тамыз 2024 ж. сағ. 20-дейін</a:t>
            </a:r>
          </a:p>
          <a:p>
            <a:pPr algn="just"/>
            <a:r>
              <a:rPr lang="ru-RU" sz="1200" dirty="0" smtClean="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Шығ</a:t>
            </a:r>
            <a:r>
              <a:rPr lang="ru-RU" sz="1200" dirty="0" err="1" smtClean="0">
                <a:solidFill>
                  <a:prstClr val="black"/>
                </a:solidFill>
                <a:latin typeface="Times New Roman" panose="02020603050405020304" pitchFamily="18" charset="0"/>
                <a:cs typeface="Times New Roman" panose="02020603050405020304" pitchFamily="18" charset="0"/>
              </a:rPr>
              <a:t>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күші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3-8,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28 </a:t>
            </a:r>
            <a:r>
              <a:rPr lang="kk-KZ" sz="1200" b="1" dirty="0" smtClean="0">
                <a:solidFill>
                  <a:prstClr val="black"/>
                </a:solidFill>
                <a:latin typeface="Times New Roman" panose="02020603050405020304" pitchFamily="18" charset="0"/>
                <a:cs typeface="Times New Roman" panose="02020603050405020304" pitchFamily="18" charset="0"/>
              </a:rPr>
              <a:t>тамыз </a:t>
            </a:r>
          </a:p>
          <a:p>
            <a:pPr algn="ctr"/>
            <a:r>
              <a:rPr lang="kk-KZ" sz="1200" b="1" dirty="0" smtClean="0">
                <a:solidFill>
                  <a:prstClr val="black"/>
                </a:solidFill>
                <a:latin typeface="Times New Roman" panose="02020603050405020304" pitchFamily="18" charset="0"/>
                <a:cs typeface="Times New Roman" panose="02020603050405020304" pitchFamily="18" charset="0"/>
              </a:rPr>
              <a:t>27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28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a:t>
            </a:r>
            <a:r>
              <a:rPr lang="ru-RU" sz="1200" dirty="0" err="1" smtClean="0">
                <a:solidFill>
                  <a:prstClr val="black"/>
                </a:solidFill>
                <a:latin typeface="Times New Roman" panose="02020603050405020304" pitchFamily="18" charset="0"/>
                <a:cs typeface="Times New Roman" panose="02020603050405020304" pitchFamily="18" charset="0"/>
              </a:rPr>
              <a:t>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күші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7-12  </a:t>
            </a:r>
            <a:r>
              <a:rPr lang="ru-RU" sz="1200" dirty="0" smtClean="0">
                <a:latin typeface="Times New Roman" panose="02020603050405020304" pitchFamily="18" charset="0"/>
                <a:cs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10-12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62603212"/>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760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0,152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64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r>
                        <a:rPr lang="en-US" sz="1100" b="0" i="0" u="none" strike="noStrike" dirty="0" smtClean="0">
                          <a:solidFill>
                            <a:srgbClr val="000000"/>
                          </a:solidFill>
                          <a:effectLst/>
                          <a:latin typeface="Calibri" panose="020F0502020204030204" pitchFamily="34" charset="0"/>
                        </a:rPr>
                        <a:t>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r>
                        <a:rPr lang="en-US" sz="1100" b="0" i="0" u="none" strike="noStrike" dirty="0" smtClean="0">
                          <a:solidFill>
                            <a:srgbClr val="000000"/>
                          </a:solidFill>
                          <a:effectLst/>
                          <a:latin typeface="Calibri" panose="020F0502020204030204" pitchFamily="34" charset="0"/>
                        </a:rPr>
                        <a:t>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27,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a:solidFill>
                  <a:prstClr val="black"/>
                </a:solidFill>
                <a:latin typeface="Times New Roman" panose="02020603050405020304" pitchFamily="18" charset="0"/>
                <a:cs typeface="Times New Roman" panose="02020603050405020304" pitchFamily="18" charset="0"/>
              </a:rPr>
              <a:t>тамызға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 </a:t>
            </a:r>
            <a:r>
              <a:rPr lang="kk-KZ" altLang="ru-RU" sz="1200" b="1" i="1" dirty="0" smtClean="0">
                <a:solidFill>
                  <a:srgbClr val="000000"/>
                </a:solidFill>
                <a:latin typeface="Times New Roman" panose="02020603050405020304" pitchFamily="18" charset="0"/>
                <a:cs typeface="Times New Roman" panose="02020603050405020304" pitchFamily="18" charset="0"/>
              </a:rPr>
              <a:t>Лемешко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20846</TotalTime>
  <Words>590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4068</cp:revision>
  <cp:lastPrinted>2021-07-01T07:38:07Z</cp:lastPrinted>
  <dcterms:created xsi:type="dcterms:W3CDTF">2018-03-27T06:03:00Z</dcterms:created>
  <dcterms:modified xsi:type="dcterms:W3CDTF">2024-08-26T08:42:11Z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