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65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5356361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1-6,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ападный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86747" y="218995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760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4414025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24542</TotalTime>
  <Words>685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4126</cp:revision>
  <cp:lastPrinted>2021-10-18T15:52:53Z</cp:lastPrinted>
  <dcterms:created xsi:type="dcterms:W3CDTF">2018-03-27T06:03:00Z</dcterms:created>
  <dcterms:modified xsi:type="dcterms:W3CDTF">2024-08-27T07:40:58Z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