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25" d="100"/>
          <a:sy n="125" d="100"/>
        </p:scale>
        <p:origin x="-165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462609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временами сильный дождь, гроза, град. Ветер северо-восточный 9-14, днем порывы 15-20 м/с. Температура воздуха ночью 12-14, днем 21-23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на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anose="02020603050405020304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м/с. Температура воздуха ночью 12-14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2776841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20430</TotalTime>
  <Words>558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3925</cp:revision>
  <cp:lastPrinted>2021-07-01T03:56:27Z</cp:lastPrinted>
  <dcterms:created xsi:type="dcterms:W3CDTF">2018-03-27T06:03:00Z</dcterms:created>
  <dcterms:modified xsi:type="dcterms:W3CDTF">2024-08-27T07:14:58Z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