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775356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днем 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848846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u="none" strike="noStrike" baseline="0" smtClean="0">
                          <a:solidFill>
                            <a:schemeClr val="tx1"/>
                          </a:solidFill>
                          <a:latin typeface="Calibri"/>
                        </a:rPr>
                        <a:t>493</a:t>
                      </a:r>
                      <a:endParaRPr lang="ru-RU" sz="1100" b="0" i="0" u="none" strike="noStrike" baseline="0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i="0" u="none" strike="noStrike" baseline="0" smtClean="0">
                          <a:solidFill>
                            <a:schemeClr val="tx1"/>
                          </a:solidFill>
                          <a:latin typeface="Calibri"/>
                        </a:rPr>
                        <a:t>                0.099	</a:t>
                      </a:r>
                      <a:endParaRPr lang="ru-RU" sz="1100" b="0" i="0" u="none" strike="noStrike" baseline="0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20774</TotalTime>
  <Words>587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3963</cp:revision>
  <cp:lastPrinted>2021-07-01T03:56:27Z</cp:lastPrinted>
  <dcterms:created xsi:type="dcterms:W3CDTF">2018-03-27T06:03:00Z</dcterms:created>
  <dcterms:modified xsi:type="dcterms:W3CDTF">2024-08-27T07:20:01Z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