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204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65832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9-11, днем 19-21 тепла.</a:t>
            </a: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7-9 тепла. </a:t>
            </a:r>
          </a:p>
          <a:p>
            <a:pPr algn="just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66442"/>
              </p:ext>
            </p:extLst>
          </p:nvPr>
        </p:nvGraphicFramePr>
        <p:xfrm>
          <a:off x="4953000" y="4094578"/>
          <a:ext cx="4643470" cy="215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19637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3957</cp:revision>
  <cp:lastPrinted>2021-07-01T03:56:27Z</cp:lastPrinted>
  <dcterms:created xsi:type="dcterms:W3CDTF">2018-03-27T06:03:00Z</dcterms:created>
  <dcterms:modified xsi:type="dcterms:W3CDTF">2024-08-27T07:18:44Z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