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19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33612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Ночью туман. Ветер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ный 5-10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9-11, днем 19-21 тепла.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05229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августа, ночью 29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33862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5548</cp:revision>
  <cp:lastPrinted>2021-11-30T05:55:24Z</cp:lastPrinted>
  <dcterms:created xsi:type="dcterms:W3CDTF">2018-03-27T06:03:00Z</dcterms:created>
  <dcterms:modified xsi:type="dcterms:W3CDTF">2024-08-27T07:30:46Z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