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в конце дня кратковременный дождь, гроза. Ветер северо-восточный 3-8, при грозе порывы 18 м/с. Температура воздуха ночью 15-17, днем 26-28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15-17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917697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21701</TotalTime>
  <Words>787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4971</cp:revision>
  <cp:lastPrinted>2021-07-01T09:11:30Z</cp:lastPrinted>
  <dcterms:created xsi:type="dcterms:W3CDTF">2018-03-27T06:03:00Z</dcterms:created>
  <dcterms:modified xsi:type="dcterms:W3CDTF">2024-08-27T06:42:29Z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