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480236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северо-восточный, северный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северный 0-5 м/с. Температура воздуха 12-14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861452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/Терекова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37268</TotalTime>
  <Words>589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4813</cp:revision>
  <cp:lastPrinted>2021-02-03T11:37:00Z</cp:lastPrinted>
  <dcterms:created xsi:type="dcterms:W3CDTF">2018-03-27T06:03:00Z</dcterms:created>
  <dcterms:modified xsi:type="dcterms:W3CDTF">2024-08-27T09:08:00Z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