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70" d="100"/>
          <a:sy n="70" d="100"/>
        </p:scale>
        <p:origin x="-846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083339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748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/>
                        <a:t>1,0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северо-западный ночью 2-7, днем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16915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5390</cp:revision>
  <cp:lastPrinted>2021-07-01T03:56:27Z</cp:lastPrinted>
  <dcterms:created xsi:type="dcterms:W3CDTF">2018-03-27T06:03:00Z</dcterms:created>
  <dcterms:modified xsi:type="dcterms:W3CDTF">2024-08-27T07:35:11Z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