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528" autoAdjust="0"/>
  </p:normalViewPr>
  <p:slideViewPr>
    <p:cSldViewPr>
      <p:cViewPr>
        <p:scale>
          <a:sx n="124" d="100"/>
          <a:sy n="124" d="100"/>
        </p:scale>
        <p:origin x="-1686"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4229427280"/>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240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27 тамыз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1178817910"/>
              </p:ext>
            </p:extLst>
          </p:nvPr>
        </p:nvGraphicFramePr>
        <p:xfrm>
          <a:off x="4953000" y="3933056"/>
          <a:ext cx="4697413" cy="2591941"/>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76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0,476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77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0,256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434</a:t>
                      </a: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,087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0,121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1</a:t>
                      </a:r>
                      <a:r>
                        <a:rPr lang="kk-KZ" sz="1000" b="0" i="0" u="none" strike="noStrike" dirty="0" smtClean="0">
                          <a:solidFill>
                            <a:srgbClr val="000000"/>
                          </a:solidFill>
                          <a:effectLst/>
                          <a:latin typeface="Times New Roman" pitchFamily="18" charset="0"/>
                          <a:cs typeface="Times New Roman" pitchFamily="18" charset="0"/>
                        </a:rPr>
                        <a:t>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0,045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,125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жылғы</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27 тамыз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880991" y="131763"/>
            <a:ext cx="4824537" cy="1938992"/>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28 </a:t>
            </a:r>
            <a:r>
              <a:rPr lang="ru-RU" altLang="ru-RU" sz="1200" b="1" dirty="0" err="1" smtClean="0">
                <a:latin typeface="Times New Roman" pitchFamily="18" charset="0"/>
                <a:cs typeface="Times New Roman" pitchFamily="18" charset="0"/>
              </a:rPr>
              <a:t>тамыз</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арналған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ауа-райы</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болжамы</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 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27 </a:t>
            </a:r>
            <a:r>
              <a:rPr lang="ru-RU" altLang="ru-RU" sz="1200" b="1" dirty="0" err="1" smtClean="0">
                <a:latin typeface="Times New Roman" pitchFamily="18" charset="0"/>
                <a:cs typeface="Times New Roman" pitchFamily="18" charset="0"/>
              </a:rPr>
              <a:t>тамыз</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28 </a:t>
            </a:r>
            <a:r>
              <a:rPr lang="ru-RU" altLang="ru-RU" sz="1200" b="1" dirty="0" err="1" smtClean="0">
                <a:latin typeface="Times New Roman" pitchFamily="18" charset="0"/>
                <a:cs typeface="Times New Roman" pitchFamily="18" charset="0"/>
              </a:rPr>
              <a:t>тамыз</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      Ашық, </a:t>
            </a:r>
            <a:r>
              <a:rPr lang="kk-KZ" sz="1200" kern="1400" dirty="0">
                <a:solidFill>
                  <a:srgbClr val="000000"/>
                </a:solidFill>
                <a:latin typeface="Times New Roman"/>
                <a:ea typeface="Times New Roman"/>
              </a:rPr>
              <a:t>жауын-шашынсыз. </a:t>
            </a:r>
            <a:r>
              <a:rPr lang="kk-KZ" sz="1200" kern="1400" dirty="0" smtClean="0">
                <a:solidFill>
                  <a:srgbClr val="000000"/>
                </a:solidFill>
                <a:latin typeface="Times New Roman"/>
                <a:ea typeface="Times New Roman"/>
              </a:rPr>
              <a:t>Шығыстан, о</a:t>
            </a:r>
            <a:r>
              <a:rPr lang="kk-KZ" sz="1200" kern="1400" dirty="0" smtClean="0">
                <a:solidFill>
                  <a:srgbClr val="000000"/>
                </a:solidFill>
                <a:latin typeface="Times New Roman"/>
                <a:ea typeface="Times New Roman"/>
              </a:rPr>
              <a:t>ңтүстік-шығыстан </a:t>
            </a:r>
            <a:r>
              <a:rPr lang="kk-KZ" sz="1200" kern="1400" dirty="0">
                <a:solidFill>
                  <a:srgbClr val="000000"/>
                </a:solidFill>
                <a:latin typeface="Times New Roman"/>
                <a:ea typeface="Times New Roman"/>
              </a:rPr>
              <a:t>жел соғады, күші </a:t>
            </a:r>
            <a:r>
              <a:rPr lang="kk-KZ" sz="1200" kern="1400" dirty="0" smtClean="0">
                <a:solidFill>
                  <a:srgbClr val="000000"/>
                </a:solidFill>
                <a:latin typeface="Times New Roman"/>
                <a:ea typeface="Times New Roman"/>
              </a:rPr>
              <a:t>түнде </a:t>
            </a:r>
            <a:r>
              <a:rPr lang="kk-KZ" sz="1200" kern="1400" dirty="0" smtClean="0">
                <a:solidFill>
                  <a:srgbClr val="000000"/>
                </a:solidFill>
                <a:latin typeface="Times New Roman"/>
                <a:ea typeface="Times New Roman"/>
              </a:rPr>
              <a:t>2-7, күндіз </a:t>
            </a:r>
            <a:r>
              <a:rPr lang="kk-KZ" sz="1200" kern="1400" dirty="0" smtClean="0">
                <a:solidFill>
                  <a:srgbClr val="000000"/>
                </a:solidFill>
                <a:latin typeface="Times New Roman"/>
                <a:ea typeface="Times New Roman"/>
              </a:rPr>
              <a:t>7-12 </a:t>
            </a:r>
            <a:r>
              <a:rPr lang="kk-KZ" sz="1200" kern="1400" dirty="0">
                <a:solidFill>
                  <a:srgbClr val="000000"/>
                </a:solidFill>
                <a:latin typeface="Times New Roman"/>
                <a:ea typeface="Times New Roman"/>
              </a:rPr>
              <a:t>м/с. Ауа температурасы түнде </a:t>
            </a:r>
            <a:r>
              <a:rPr lang="kk-KZ" sz="1200" kern="1400" dirty="0" smtClean="0">
                <a:solidFill>
                  <a:srgbClr val="000000"/>
                </a:solidFill>
                <a:latin typeface="Times New Roman"/>
                <a:ea typeface="Times New Roman"/>
              </a:rPr>
              <a:t>18-20, </a:t>
            </a:r>
            <a:r>
              <a:rPr lang="kk-KZ" sz="1200" kern="1400" dirty="0">
                <a:solidFill>
                  <a:srgbClr val="000000"/>
                </a:solidFill>
                <a:latin typeface="Times New Roman"/>
                <a:ea typeface="Times New Roman"/>
              </a:rPr>
              <a:t>күндіз </a:t>
            </a:r>
            <a:r>
              <a:rPr lang="kk-KZ" sz="1200" kern="1400" dirty="0" smtClean="0">
                <a:solidFill>
                  <a:srgbClr val="000000"/>
                </a:solidFill>
                <a:latin typeface="Times New Roman"/>
                <a:ea typeface="Times New Roman"/>
              </a:rPr>
              <a:t>29-31 </a:t>
            </a:r>
            <a:r>
              <a:rPr lang="kk-KZ" sz="1200" kern="1400" dirty="0">
                <a:solidFill>
                  <a:srgbClr val="000000"/>
                </a:solidFill>
                <a:latin typeface="Times New Roman"/>
                <a:ea typeface="Times New Roman"/>
              </a:rPr>
              <a:t>жылы</a:t>
            </a:r>
            <a:r>
              <a:rPr lang="kk-KZ" sz="1200" kern="1400" dirty="0" smtClean="0">
                <a:solidFill>
                  <a:srgbClr val="000000"/>
                </a:solidFill>
                <a:latin typeface="Times New Roman"/>
                <a:ea typeface="Times New Roman"/>
              </a:rPr>
              <a:t>.</a:t>
            </a:r>
          </a:p>
          <a:p>
            <a:pPr algn="just">
              <a:buFont typeface="Arial" pitchFamily="34" charset="0"/>
              <a:buNone/>
            </a:pPr>
            <a:r>
              <a:rPr lang="ru-RU" altLang="ru-RU" sz="1200" b="1" dirty="0" smtClean="0">
                <a:latin typeface="Times New Roman" pitchFamily="18" charset="0"/>
                <a:cs typeface="Times New Roman" pitchFamily="18" charset="0"/>
              </a:rPr>
              <a:t>    </a:t>
            </a:r>
          </a:p>
          <a:p>
            <a:pPr algn="just">
              <a:buFont typeface="Arial" pitchFamily="34" charset="0"/>
              <a:buNone/>
            </a:pPr>
            <a:r>
              <a:rPr lang="ru-RU" altLang="ru-RU" sz="1200" b="1" dirty="0" smtClean="0">
                <a:latin typeface="Times New Roman" pitchFamily="18" charset="0"/>
                <a:cs typeface="Times New Roman" pitchFamily="18" charset="0"/>
              </a:rPr>
              <a:t>  2024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28 </a:t>
            </a:r>
            <a:r>
              <a:rPr lang="ru-RU" altLang="ru-RU" sz="1200" b="1" dirty="0" err="1" smtClean="0">
                <a:latin typeface="Times New Roman" pitchFamily="18" charset="0"/>
                <a:cs typeface="Times New Roman" pitchFamily="18" charset="0"/>
              </a:rPr>
              <a:t>тамыз</a:t>
            </a:r>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29 </a:t>
            </a:r>
            <a:r>
              <a:rPr lang="ru-RU" altLang="ru-RU" sz="1200" b="1" dirty="0" err="1" smtClean="0">
                <a:latin typeface="Times New Roman" pitchFamily="18" charset="0"/>
                <a:cs typeface="Times New Roman" pitchFamily="18" charset="0"/>
              </a:rPr>
              <a:t>тамыз</a:t>
            </a:r>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08 </a:t>
            </a:r>
            <a:r>
              <a:rPr lang="ru-RU" altLang="ru-RU" sz="1200" b="1" dirty="0" err="1" smtClean="0">
                <a:latin typeface="Times New Roman" pitchFamily="18" charset="0"/>
                <a:cs typeface="Times New Roman" pitchFamily="18" charset="0"/>
              </a:rPr>
              <a:t>сағатқа</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      Ашық, жауын-шашынсыз</a:t>
            </a:r>
            <a:r>
              <a:rPr lang="kk-KZ" sz="1200" kern="1400" dirty="0">
                <a:solidFill>
                  <a:srgbClr val="000000"/>
                </a:solidFill>
                <a:latin typeface="Times New Roman"/>
                <a:ea typeface="Times New Roman"/>
              </a:rPr>
              <a:t>. </a:t>
            </a:r>
            <a:r>
              <a:rPr lang="kk-KZ" sz="1200" kern="1400" dirty="0" smtClean="0">
                <a:solidFill>
                  <a:srgbClr val="000000"/>
                </a:solidFill>
                <a:latin typeface="Times New Roman"/>
                <a:ea typeface="Times New Roman"/>
              </a:rPr>
              <a:t>Оңтүстік-шығыстан </a:t>
            </a:r>
            <a:r>
              <a:rPr lang="kk-KZ" sz="1200" kern="1400" dirty="0" smtClean="0">
                <a:solidFill>
                  <a:srgbClr val="000000"/>
                </a:solidFill>
                <a:latin typeface="Times New Roman"/>
                <a:ea typeface="Times New Roman"/>
              </a:rPr>
              <a:t>жел соғады, күші 2-7 м/с. Ауа температурасы </a:t>
            </a:r>
            <a:r>
              <a:rPr lang="kk-KZ" sz="1200" kern="1400" dirty="0" smtClean="0">
                <a:solidFill>
                  <a:srgbClr val="000000"/>
                </a:solidFill>
                <a:latin typeface="Times New Roman"/>
                <a:ea typeface="Times New Roman"/>
              </a:rPr>
              <a:t>15-17 </a:t>
            </a:r>
            <a:r>
              <a:rPr lang="kk-KZ" sz="1200" kern="1400" dirty="0" smtClean="0">
                <a:solidFill>
                  <a:srgbClr val="000000"/>
                </a:solidFill>
                <a:latin typeface="Times New Roman"/>
                <a:ea typeface="Times New Roman"/>
              </a:rPr>
              <a:t>жылы</a:t>
            </a:r>
            <a:r>
              <a:rPr lang="kk-KZ" altLang="ru-RU" sz="1200" dirty="0" smtClean="0">
                <a:solidFill>
                  <a:srgbClr val="000000"/>
                </a:solidFill>
                <a:latin typeface="Times New Roman" pitchFamily="18" charset="0"/>
                <a:cs typeface="Times New Roman" pitchFamily="18" charset="0"/>
              </a:rPr>
              <a:t>.</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5000909" y="3057417"/>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00909" y="2132856"/>
            <a:ext cx="4564573"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түнде</a:t>
            </a:r>
            <a:r>
              <a:rPr lang="kk-KZ"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Казжанова</a:t>
            </a:r>
            <a:r>
              <a:rPr lang="ru-RU" altLang="ru-RU" sz="1200" b="1" i="1" dirty="0" smtClean="0">
                <a:solidFill>
                  <a:srgbClr val="000000"/>
                </a:solidFill>
                <a:latin typeface="Times New Roman" pitchFamily="18" charset="0"/>
                <a:cs typeface="Times New Roman" pitchFamily="18" charset="0"/>
              </a:rPr>
              <a:t> Б./  </a:t>
            </a:r>
            <a:r>
              <a:rPr lang="ru-RU" altLang="ru-RU" sz="1200" b="1" i="1" dirty="0" err="1" smtClean="0">
                <a:solidFill>
                  <a:srgbClr val="000000"/>
                </a:solidFill>
                <a:latin typeface="Times New Roman" pitchFamily="18" charset="0"/>
                <a:cs typeface="Times New Roman" pitchFamily="18" charset="0"/>
              </a:rPr>
              <a:t>Бейсенбаева</a:t>
            </a:r>
            <a:r>
              <a:rPr lang="ru-RU" altLang="ru-RU" sz="1200" b="1" i="1" dirty="0" smtClean="0">
                <a:solidFill>
                  <a:srgbClr val="000000"/>
                </a:solidFill>
                <a:latin typeface="Times New Roman" pitchFamily="18" charset="0"/>
                <a:cs typeface="Times New Roman" pitchFamily="18" charset="0"/>
              </a:rPr>
              <a:t> А.</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22766</TotalTime>
  <Words>582</Words>
  <Application>Microsoft Office PowerPoint</Application>
  <PresentationFormat>Лист A4 (210x297 мм)</PresentationFormat>
  <Paragraphs>99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3885</cp:revision>
  <cp:lastPrinted>2023-02-06T06:57:51Z</cp:lastPrinted>
  <dcterms:created xsi:type="dcterms:W3CDTF">2018-03-27T06:03:00Z</dcterms:created>
  <dcterms:modified xsi:type="dcterms:W3CDTF">2024-08-27T07:35:11Z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