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169604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536998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күндіз жаңбыр, найзағай болады. Солтүстік-шығыстан жел соғады, күші 8-13, күндіз екпіні 15-20 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найзағай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екпіні 15-20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a:t>
            </a:r>
            <a:r>
              <a:rPr lang="en-US" sz="1200" dirty="0">
                <a:solidFill>
                  <a:schemeClr val="tx1"/>
                </a:solidFill>
                <a:latin typeface="Times New Roman" panose="02020603050405020304" pitchFamily="18" charset="0"/>
                <a:cs typeface="Times New Roman" panose="02020603050405020304" pitchFamily="18" charset="0"/>
              </a:rPr>
              <a:t>8</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a:solidFill>
                  <a:schemeClr val="tx1"/>
                </a:solidFill>
                <a:latin typeface="Times New Roman" panose="02020603050405020304" pitchFamily="18" charset="0"/>
                <a:cs typeface="Times New Roman" panose="02020603050405020304" pitchFamily="18" charset="0"/>
              </a:rPr>
              <a:t>9</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13780</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3334</cp:revision>
  <cp:lastPrinted>2021-07-01T03:56:27Z</cp:lastPrinted>
  <dcterms:created xsi:type="dcterms:W3CDTF">2018-03-27T06:03:00Z</dcterms:created>
  <dcterms:modified xsi:type="dcterms:W3CDTF">2024-08-27T06:37:06Z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