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1" d="100"/>
          <a:sy n="101" d="100"/>
        </p:scale>
        <p:origin x="126"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6837931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23192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28</a:t>
            </a:r>
            <a:r>
              <a:rPr lang="kk-KZ" sz="1300" b="1" dirty="0">
                <a:solidFill>
                  <a:srgbClr val="000000"/>
                </a:solidFill>
                <a:latin typeface="Times New Roman" panose="02020603050405020304" pitchFamily="18" charset="0"/>
                <a:cs typeface="Times New Roman" panose="02020603050405020304" pitchFamily="18" charset="0"/>
              </a:rPr>
              <a:t> тамызға</a:t>
            </a:r>
            <a:endParaRPr lang="ru-RU" altLang="ru-RU" sz="1300" b="1" dirty="0">
              <a:latin typeface="Times New Roman" panose="02020603050405020304" pitchFamily="18" charset="0"/>
              <a:cs typeface="Times New Roman" panose="02020603050405020304" pitchFamily="18" charset="0"/>
            </a:endParaRP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27 </a:t>
            </a:r>
            <a:r>
              <a:rPr lang="kk-KZ" sz="1000" b="1" dirty="0">
                <a:solidFill>
                  <a:srgbClr val="000000"/>
                </a:solidFill>
                <a:latin typeface="Times New Roman" panose="02020603050405020304" pitchFamily="18" charset="0"/>
                <a:cs typeface="Times New Roman" panose="02020603050405020304" pitchFamily="18" charset="0"/>
              </a:rPr>
              <a:t>тамыздың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28 </a:t>
            </a:r>
            <a:r>
              <a:rPr lang="kk-KZ" sz="1000" b="1" dirty="0">
                <a:solidFill>
                  <a:srgbClr val="000000"/>
                </a:solidFill>
                <a:latin typeface="Times New Roman" panose="02020603050405020304" pitchFamily="18" charset="0"/>
                <a:cs typeface="Times New Roman" panose="02020603050405020304" pitchFamily="18" charset="0"/>
              </a:rPr>
              <a:t>тамыздың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аздаған жаңбыр жауады. </a:t>
            </a:r>
            <a:r>
              <a:rPr lang="kk-KZ" sz="1300" dirty="0">
                <a:solidFill>
                  <a:prstClr val="black"/>
                </a:solidFill>
                <a:latin typeface="Times New Roman" pitchFamily="18" charset="0"/>
                <a:cs typeface="Times New Roman" pitchFamily="18" charset="0"/>
              </a:rPr>
              <a:t>Жел 5-10  м/с. Ауа температурасы түнде 9-11, күндіз 19-21 </a:t>
            </a:r>
            <a:r>
              <a:rPr lang="kk-KZ" sz="1300" dirty="0">
                <a:effectLst/>
                <a:latin typeface="Times New Roman" panose="02020603050405020304" pitchFamily="18" charset="0"/>
                <a:ea typeface="Calibri" panose="020F0502020204030204" pitchFamily="34" charset="0"/>
              </a:rPr>
              <a:t>жылы 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29 тамызға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28 </a:t>
            </a:r>
            <a:r>
              <a:rPr lang="kk-KZ" sz="1000" b="1" dirty="0">
                <a:solidFill>
                  <a:srgbClr val="000000"/>
                </a:solidFill>
                <a:latin typeface="Times New Roman" panose="02020603050405020304" pitchFamily="18" charset="0"/>
                <a:cs typeface="Times New Roman" panose="02020603050405020304" pitchFamily="18" charset="0"/>
              </a:rPr>
              <a:t>тамыздың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29 </a:t>
            </a:r>
            <a:r>
              <a:rPr lang="kk-KZ" sz="1000" b="1" dirty="0">
                <a:solidFill>
                  <a:srgbClr val="000000"/>
                </a:solidFill>
                <a:latin typeface="Times New Roman" panose="02020603050405020304" pitchFamily="18" charset="0"/>
                <a:cs typeface="Times New Roman" panose="02020603050405020304" pitchFamily="18" charset="0"/>
              </a:rPr>
              <a:t>тамыздың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9-14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10-12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тамызда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61886868"/>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0.812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1945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16917</TotalTime>
  <Words>564</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3232</cp:revision>
  <cp:lastPrinted>2021-07-01T07:38:07Z</cp:lastPrinted>
  <dcterms:created xsi:type="dcterms:W3CDTF">2018-03-27T06:03:00Z</dcterms:created>
  <dcterms:modified xsi:type="dcterms:W3CDTF">2024-08-27T07:34:08Z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