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629990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№240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түнде жаңбыр, </a:t>
            </a:r>
            <a:r>
              <a:rPr lang="kk-KZ" sz="1200" dirty="0">
                <a:latin typeface="Times New Roman" pitchFamily="18" charset="0"/>
                <a:cs typeface="Times New Roman" pitchFamily="18" charset="0"/>
                <a:sym typeface="+mn-ea"/>
              </a:rPr>
              <a:t>кей </a:t>
            </a:r>
            <a:r>
              <a:rPr lang="kk-KZ" sz="1200" dirty="0" smtClean="0">
                <a:latin typeface="Times New Roman" pitchFamily="18" charset="0"/>
                <a:cs typeface="Times New Roman" pitchFamily="18" charset="0"/>
                <a:sym typeface="+mn-ea"/>
              </a:rPr>
              <a:t>уақыттарда қатты жаңбыр, найзағай, бұршақ. Солтүстік-шығыстан жел соғады, күші 9-14, күндіз екпіні 15-20 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12-14, күндіз 21-23 градус 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smtClean="0">
                <a:latin typeface="Times New Roman" pitchFamily="18" charset="0"/>
                <a:cs typeface="Times New Roman" pitchFamily="18" charset="0"/>
                <a:sym typeface="+mn-ea"/>
              </a:rPr>
              <a:t>Солтүстік-шығыстан жел </a:t>
            </a:r>
            <a:r>
              <a:rPr lang="kk-KZ" sz="1200" dirty="0" smtClean="0">
                <a:latin typeface="Times New Roman" pitchFamily="18" charset="0"/>
                <a:cs typeface="Times New Roman" pitchFamily="18" charset="0"/>
                <a:sym typeface="+mn-ea"/>
              </a:rPr>
              <a:t>соғады, </a:t>
            </a:r>
            <a:r>
              <a:rPr lang="kk-KZ" altLang="ru-RU" sz="1200" dirty="0" smtClean="0">
                <a:latin typeface="Times New Roman" panose="02020603050405020304" pitchFamily="18" charset="0"/>
                <a:cs typeface="Times New Roman" panose="02020603050405020304" pitchFamily="18" charset="0"/>
              </a:rPr>
              <a:t>күші 9-14 м/с</a:t>
            </a:r>
            <a:r>
              <a:rPr lang="kk-KZ" altLang="ru-RU"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Ауа температурасы  түнде 12-14 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4308444"/>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a:t>
            </a:r>
            <a:r>
              <a:rPr lang="kk-KZ" altLang="ru-RU" sz="1200" b="1" i="1" smtClean="0">
                <a:latin typeface="Times New Roman" panose="02020603050405020304" pitchFamily="18" charset="0"/>
                <a:cs typeface="Times New Roman" panose="02020603050405020304" pitchFamily="18" charset="0"/>
              </a:rPr>
              <a:t>Майған А.Т./ 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20181</TotalTime>
  <Words>516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3921</cp:revision>
  <cp:lastPrinted>2021-07-01T07:38:07Z</cp:lastPrinted>
  <dcterms:created xsi:type="dcterms:W3CDTF">2018-03-27T06:03:00Z</dcterms:created>
  <dcterms:modified xsi:type="dcterms:W3CDTF">2024-08-27T07:14:42Z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