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85501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875540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таңертең және күндіз аздаған жаңбыр, 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29 тамызға </a:t>
            </a:r>
            <a:r>
              <a:rPr lang="ru-RU" sz="1200"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14716</TotalTime>
  <Words>559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3223</cp:revision>
  <cp:lastPrinted>2021-07-01T07:38:07Z</cp:lastPrinted>
  <dcterms:created xsi:type="dcterms:W3CDTF">2018-03-27T06:03:00Z</dcterms:created>
  <dcterms:modified xsi:type="dcterms:W3CDTF">2024-08-27T07:13:55Z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