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18" d="100"/>
          <a:sy n="118" d="100"/>
        </p:scale>
        <p:origin x="-1878"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5886695"/>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25-27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28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29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6964578"/>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0" i="0" u="none" strike="noStrike" baseline="0" smtClean="0">
                          <a:solidFill>
                            <a:schemeClr val="tx1"/>
                          </a:solidFill>
                          <a:latin typeface="Calibri"/>
                        </a:rPr>
                        <a:t>493</a:t>
                      </a:r>
                      <a:endParaRPr lang="ru-RU" sz="1100" b="0" i="0" u="none" strike="noStrike" baseline="0" dirty="0" smtClean="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100" b="0" i="0" u="none" strike="noStrike" baseline="0" smtClean="0">
                          <a:solidFill>
                            <a:schemeClr val="tx1"/>
                          </a:solidFill>
                          <a:latin typeface="Calibri"/>
                        </a:rPr>
                        <a:t>                0.099	</a:t>
                      </a:r>
                      <a:endParaRPr lang="ru-RU" sz="1100" b="0" i="0" u="none" strike="noStrike" baseline="0" dirty="0" smtClean="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smtClean="0">
                <a:latin typeface="Times New Roman" panose="02020603050405020304" pitchFamily="18" charset="0"/>
                <a:cs typeface="Times New Roman" panose="02020603050405020304" pitchFamily="18" charset="0"/>
              </a:rPr>
              <a:t>Дайындаған: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20602</TotalTime>
  <Words>544</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3980</cp:revision>
  <cp:lastPrinted>2021-07-01T07:38:07Z</cp:lastPrinted>
  <dcterms:created xsi:type="dcterms:W3CDTF">2018-03-27T06:03:00Z</dcterms:created>
  <dcterms:modified xsi:type="dcterms:W3CDTF">2024-08-27T07:20:23Z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