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72" d="100"/>
          <a:sy n="72" d="100"/>
        </p:scale>
        <p:origin x="984" y="6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240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a:t>
                      </a:r>
                      <a:r>
                        <a:rPr lang="kk-KZ" altLang="zh-CN" sz="1200" b="1" i="1" u="none" kern="1200" baseline="0" dirty="0" smtClean="0">
                          <a:solidFill>
                            <a:schemeClr val="tx1"/>
                          </a:solidFill>
                          <a:latin typeface="Times New Roman" pitchFamily="18" charset="0"/>
                          <a:ea typeface="+mn-ea"/>
                          <a:cs typeface="Times New Roman" pitchFamily="18" charset="0"/>
                        </a:rPr>
                        <a:t> </a:t>
                      </a:r>
                      <a:r>
                        <a:rPr lang="kk-KZ" altLang="zh-CN" sz="1200" b="1" i="1" u="none" kern="1200" baseline="0" dirty="0">
                          <a:solidFill>
                            <a:schemeClr val="tx1"/>
                          </a:solidFill>
                          <a:latin typeface="Times New Roman" pitchFamily="18" charset="0"/>
                          <a:ea typeface="+mn-ea"/>
                          <a:cs typeface="Times New Roman" pitchFamily="18" charset="0"/>
                        </a:rPr>
                        <a:t>тамызға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тамызға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3638674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8</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0,03</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29</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748</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9</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1,0</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608512"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28 </a:t>
            </a:r>
            <a:r>
              <a:rPr lang="kk-KZ" altLang="ru-RU" sz="1100" b="1" dirty="0" smtClean="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27</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28</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жауын-шашынсыз. Түнде және таңертең тұман.</a:t>
            </a:r>
            <a:r>
              <a:rPr lang="ru-RU"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a:t>
            </a:r>
            <a:r>
              <a:rPr lang="kk-KZ" sz="1100" dirty="0" smtClean="0">
                <a:latin typeface="Times New Roman" pitchFamily="18" charset="0"/>
                <a:cs typeface="Times New Roman" pitchFamily="18" charset="0"/>
              </a:rPr>
              <a:t>түнде 2-7, күндіз 5-10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 8-10,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 22-24 градус </a:t>
            </a:r>
            <a:r>
              <a:rPr lang="kk-KZ" sz="1100" dirty="0">
                <a:latin typeface="Times New Roman" pitchFamily="18" charset="0"/>
                <a:cs typeface="Times New Roman" pitchFamily="18" charset="0"/>
              </a:rPr>
              <a:t>жылы.</a:t>
            </a:r>
          </a:p>
          <a:p>
            <a:pPr algn="ctr"/>
            <a:r>
              <a:rPr lang="kk-KZ" sz="1100" b="1" dirty="0" smtClean="0">
                <a:latin typeface="Times New Roman" pitchFamily="18" charset="0"/>
                <a:cs typeface="Times New Roman" pitchFamily="18" charset="0"/>
              </a:rPr>
              <a:t>29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28</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29</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a:t>
            </a:r>
            <a:r>
              <a:rPr lang="kk-KZ" sz="1100" dirty="0" smtClean="0"/>
              <a:t>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 13-15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28</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тамызға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29 </a:t>
            </a:r>
            <a:r>
              <a:rPr lang="kk-KZ" sz="1100" dirty="0">
                <a:solidFill>
                  <a:srgbClr val="000000"/>
                </a:solidFill>
                <a:latin typeface="Times New Roman" pitchFamily="18" charset="0"/>
                <a:cs typeface="Times New Roman" pitchFamily="18" charset="0"/>
              </a:rPr>
              <a:t>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/Т.Марьина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15390</TotalTime>
  <Words>555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Администратор</cp:lastModifiedBy>
  <cp:revision>5139</cp:revision>
  <cp:lastPrinted>2021-07-01T03:56:27Z</cp:lastPrinted>
  <dcterms:created xsi:type="dcterms:W3CDTF">2018-03-27T06:03:00Z</dcterms:created>
  <dcterms:modified xsi:type="dcterms:W3CDTF">2024-08-27T07:35:45Z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