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65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0643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a:t>
            </a:r>
          </a:p>
          <a:p>
            <a:pPr lvl="0" indent="185738" algn="just"/>
            <a:endParaRPr lang="kk-KZ" sz="6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9</a:t>
            </a:r>
            <a:r>
              <a:rPr lang="kk-KZ" sz="120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19663</TotalTime>
  <Words>561</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3862</cp:revision>
  <cp:lastPrinted>2021-07-01T03:56:27Z</cp:lastPrinted>
  <dcterms:created xsi:type="dcterms:W3CDTF">2018-03-27T06:03:00Z</dcterms:created>
  <dcterms:modified xsi:type="dcterms:W3CDTF">2024-08-27T07:48:21Z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