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2" d="100"/>
          <a:sy n="82" d="100"/>
        </p:scale>
        <p:origin x="8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483933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968340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тамыз с. 20-ден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Т</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 т</a:t>
            </a:r>
            <a:r>
              <a:rPr lang="kk-KZ" sz="1100" kern="1400" dirty="0">
                <a:solidFill>
                  <a:srgbClr val="000000"/>
                </a:solidFill>
                <a:latin typeface="Times New Roman" panose="02020603050405020304" pitchFamily="18" charset="0"/>
                <a:cs typeface="Times New Roman" panose="02020603050405020304" pitchFamily="18" charset="0"/>
              </a:rPr>
              <a:t>ұман. </a:t>
            </a:r>
            <a:r>
              <a:rPr lang="kk-KZ" sz="1100" dirty="0">
                <a:latin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cs typeface="Times New Roman" panose="02020603050405020304" pitchFamily="18" charset="0"/>
              </a:rPr>
              <a:t>түстіктен жел соғады, күші   5-10 м/с. Ауа температурасы түнде 9-11, күндіз 19-21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29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29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Тұман. 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28 тамызға, түнде 29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31497</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5333</cp:revision>
  <cp:lastPrinted>2023-01-16T10:13:34Z</cp:lastPrinted>
  <dcterms:created xsi:type="dcterms:W3CDTF">2018-03-27T06:03:00Z</dcterms:created>
  <dcterms:modified xsi:type="dcterms:W3CDTF">2024-08-27T07:30:42Z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