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 dirty="0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1962" y="114360"/>
            <a:ext cx="4830763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</a:t>
            </a:r>
            <a:r>
              <a:rPr lang="kk-KZ" dirty="0" smtClean="0">
                <a:solidFill>
                  <a:schemeClr val="tx1"/>
                </a:solidFill>
              </a:rPr>
              <a:t>облачность</a:t>
            </a:r>
            <a:r>
              <a:rPr lang="kk-KZ" dirty="0">
                <a:solidFill>
                  <a:schemeClr val="tx1"/>
                </a:solidFill>
              </a:rPr>
              <a:t>, временами дождь. Днем гроза. Ветер северо-западный с переходом на северо-восточный 3-8, при грозе порывы 15 м/с. Температура воздуха ночью 14-16, днем 22-24 тепла.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северо-восточный 3-8</a:t>
            </a:r>
            <a:r>
              <a:rPr lang="ru-RU" sz="1100" dirty="0" smtClean="0">
                <a:solidFill>
                  <a:schemeClr val="tx1"/>
                </a:solidFill>
              </a:rPr>
              <a:t>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 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30 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544178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Улжабаева Е.Н..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21721</TotalTime>
  <Words>786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4975</cp:revision>
  <cp:lastPrinted>2021-07-01T09:11:30Z</cp:lastPrinted>
  <dcterms:created xsi:type="dcterms:W3CDTF">2018-03-27T06:03:00Z</dcterms:created>
  <dcterms:modified xsi:type="dcterms:W3CDTF">2024-08-28T07:17:10Z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