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16259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августа 2024 г.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с переходом на северо-западный 7-12 м/с. Температура воздуха ночью 8-10, днем 20-22 тепла.</a:t>
            </a:r>
          </a:p>
          <a:p>
            <a:pPr lvl="0" algn="just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20 ч. 29 августа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северо-западный 9-14, порывы 15-20  м/с. Температура воздуха ночью 11-13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655218"/>
              </p:ext>
            </p:extLst>
          </p:nvPr>
        </p:nvGraphicFramePr>
        <p:xfrm>
          <a:off x="4953000" y="4094578"/>
          <a:ext cx="4643470" cy="215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19636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3958</cp:revision>
  <cp:lastPrinted>2021-07-01T03:56:27Z</cp:lastPrinted>
  <dcterms:created xsi:type="dcterms:W3CDTF">2018-03-27T06:03:00Z</dcterms:created>
  <dcterms:modified xsi:type="dcterms:W3CDTF">2024-08-28T07:12:20Z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