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125752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5-10 м/с. Темпера-тура воздуха ночью 11-13, днем 27-29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30838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А.Терекова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37269</TotalTime>
  <Words>585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4818</cp:revision>
  <cp:lastPrinted>2021-02-03T11:37:00Z</cp:lastPrinted>
  <dcterms:created xsi:type="dcterms:W3CDTF">2018-03-27T06:03:00Z</dcterms:created>
  <dcterms:modified xsi:type="dcterms:W3CDTF">2024-08-28T09:00:03Z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