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5819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августа 2024 г. 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9-14, ночью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 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20 ч. 29 августа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9-14, порывы 15-20 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248174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20777</TotalTime>
  <Words>599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3965</cp:revision>
  <cp:lastPrinted>2021-07-01T03:56:27Z</cp:lastPrinted>
  <dcterms:created xsi:type="dcterms:W3CDTF">2018-03-27T06:03:00Z</dcterms:created>
  <dcterms:modified xsi:type="dcterms:W3CDTF">2024-08-28T07:14:07Z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