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706117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29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осадков. Ночью туман. Ветер запад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ный 7-12 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9-11, днем 22-24 тепла.</a:t>
            </a:r>
            <a:endParaRPr lang="ru-KZ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небольшой 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ночью 11-13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7233931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августа, ночью 30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33877</TotalTime>
  <Words>655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5552</cp:revision>
  <cp:lastPrinted>2021-11-30T05:55:24Z</cp:lastPrinted>
  <dcterms:created xsi:type="dcterms:W3CDTF">2018-03-27T06:03:00Z</dcterms:created>
  <dcterms:modified xsi:type="dcterms:W3CDTF">2024-08-28T06:13:04Z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