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9502284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578440"/>
              </p:ext>
            </p:extLst>
          </p:nvPr>
        </p:nvGraphicFramePr>
        <p:xfrm>
          <a:off x="4993576" y="4733142"/>
          <a:ext cx="4691064" cy="16820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29 августа 2024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29-31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14129</TotalTime>
  <Words>583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3138</cp:revision>
  <cp:lastPrinted>2021-07-01T03:56:27Z</cp:lastPrinted>
  <dcterms:created xsi:type="dcterms:W3CDTF">2018-03-27T06:03:00Z</dcterms:created>
  <dcterms:modified xsi:type="dcterms:W3CDTF">2024-08-28T06:52:05Z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