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0928334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августа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 с переходом на северо-западный 7-12 м/с. Температура воздуха ночью 8-10,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318720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21828</TotalTime>
  <Words>654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4051</cp:revision>
  <cp:lastPrinted>2021-07-01T03:56:27Z</cp:lastPrinted>
  <dcterms:created xsi:type="dcterms:W3CDTF">2018-03-27T06:03:00Z</dcterms:created>
  <dcterms:modified xsi:type="dcterms:W3CDTF">2024-08-28T07:12:05Z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