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052506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29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29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дождь, гроза. Ветер 7-12, днем порывы 15-18 м/с. Температура воздуха ночью 9-11, днем 21-23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 по 08 ч. 30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12-14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159777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0.836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20223</TotalTime>
  <Words>613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3300</cp:revision>
  <cp:lastPrinted>2021-07-01T03:56:27Z</cp:lastPrinted>
  <dcterms:created xsi:type="dcterms:W3CDTF">2018-03-27T06:03:00Z</dcterms:created>
  <dcterms:modified xsi:type="dcterms:W3CDTF">2024-08-28T07:46:51Z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