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1686"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703147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29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соғатын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солтүстік-батысқа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ауысады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8-10,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20-22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30 тамызға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29 тамыз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30 тамыз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11-13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a:solidFill>
                  <a:prstClr val="black"/>
                </a:solidFill>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18651" y="242566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6062862"/>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19575</TotalTime>
  <Words>573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3989</cp:revision>
  <cp:lastPrinted>2021-07-01T03:56:27Z</cp:lastPrinted>
  <dcterms:created xsi:type="dcterms:W3CDTF">2018-03-27T06:03:00Z</dcterms:created>
  <dcterms:modified xsi:type="dcterms:W3CDTF">2024-08-28T07:17:12Z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