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304347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a:t>
                      </a:r>
                      <a:r>
                        <a:rPr lang="kk-KZ" altLang="zh-CN" sz="1200" b="1" i="1" baseline="0">
                          <a:solidFill>
                            <a:srgbClr val="002060"/>
                          </a:solidFill>
                          <a:latin typeface="Times New Roman" panose="02020603050405020304" pitchFamily="18" charset="0"/>
                          <a:cs typeface="Times New Roman" panose="02020603050405020304" pitchFamily="18" charset="0"/>
                        </a:rPr>
                        <a:t>жыл 28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816622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3816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28 тамыз с. 20-ден 29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Т</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үнде т</a:t>
            </a:r>
            <a:r>
              <a:rPr lang="kk-KZ" sz="1100" kern="1400" dirty="0">
                <a:solidFill>
                  <a:srgbClr val="000000"/>
                </a:solidFill>
                <a:latin typeface="Times New Roman" panose="02020603050405020304" pitchFamily="18" charset="0"/>
                <a:cs typeface="Times New Roman" panose="02020603050405020304" pitchFamily="18" charset="0"/>
              </a:rPr>
              <a:t>ұман. Батыстан жел соғады, күші 7-12 м/с. Ауа температурасы түнде 9-11, күндіз 22-24​​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30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30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аздаған </a:t>
            </a:r>
            <a:r>
              <a:rPr lang="kk-KZ" sz="1100" dirty="0">
                <a:latin typeface="Times New Roman" panose="02020603050405020304" pitchFamily="18" charset="0"/>
                <a:cs typeface="Times New Roman" panose="02020603050405020304" pitchFamily="18" charset="0"/>
              </a:rPr>
              <a:t>жаңбыр. 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 Ауа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29 тамызға, түнде 30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31517</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5338</cp:revision>
  <cp:lastPrinted>2023-01-16T10:13:34Z</cp:lastPrinted>
  <dcterms:created xsi:type="dcterms:W3CDTF">2018-03-27T06:03:00Z</dcterms:created>
  <dcterms:modified xsi:type="dcterms:W3CDTF">2024-08-28T07:22:47Z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