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459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29 </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найзағай, күндіз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 соғатың 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 </a:t>
            </a:r>
            <a:r>
              <a:rPr lang="kk-KZ" sz="1100" dirty="0" smtClean="0">
                <a:latin typeface="Times New Roman" pitchFamily="18" charset="0"/>
                <a:cs typeface="Times New Roman" pitchFamily="18" charset="0"/>
              </a:rPr>
              <a:t>15-20, кей уақытта 23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11-13,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20-</a:t>
            </a:r>
            <a:r>
              <a:rPr lang="kk-KZ" sz="1100" smtClean="0">
                <a:latin typeface="Times New Roman" pitchFamily="18" charset="0"/>
                <a:cs typeface="Times New Roman" pitchFamily="18" charset="0"/>
              </a:rPr>
              <a:t>22 </a:t>
            </a:r>
            <a:r>
              <a:rPr lang="kk-KZ" sz="1100" dirty="0">
                <a:latin typeface="Times New Roman" pitchFamily="18" charset="0"/>
                <a:cs typeface="Times New Roman" pitchFamily="18" charset="0"/>
              </a:rPr>
              <a:t>градус жылы.</a:t>
            </a:r>
          </a:p>
          <a:p>
            <a:pPr algn="ctr"/>
            <a:r>
              <a:rPr lang="kk-KZ" sz="1100" b="1" dirty="0" smtClean="0">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15390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5140</cp:revision>
  <cp:lastPrinted>2021-07-01T03:56:27Z</cp:lastPrinted>
  <dcterms:created xsi:type="dcterms:W3CDTF">2018-03-27T06:03:00Z</dcterms:created>
  <dcterms:modified xsi:type="dcterms:W3CDTF">2024-08-28T07:38:20Z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