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4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50881181"/>
              </p:ext>
            </p:extLst>
          </p:nvPr>
        </p:nvGraphicFramePr>
        <p:xfrm>
          <a:off x="344488" y="2292860"/>
          <a:ext cx="4465638" cy="1863471"/>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241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28 </a:t>
                      </a:r>
                      <a:r>
                        <a:rPr lang="ru-RU" altLang="zh-CN" sz="1200" b="1" i="1" baseline="0" dirty="0" err="1">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92288" y="2652670"/>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7340862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val="3583770891"/>
                    </a:ext>
                  </a:extLst>
                </a:gridCol>
                <a:gridCol w="1431451">
                  <a:extLst>
                    <a:ext uri="{9D8B030D-6E8A-4147-A177-3AD203B41FA5}">
                      <a16:colId xmlns:a16="http://schemas.microsoft.com/office/drawing/2014/main" val="1276116030"/>
                    </a:ext>
                  </a:extLst>
                </a:gridCol>
                <a:gridCol w="1437066">
                  <a:extLst>
                    <a:ext uri="{9D8B030D-6E8A-4147-A177-3AD203B41FA5}">
                      <a16:colId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1412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0.763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a:t>
                      </a:r>
                      <a:r>
                        <a:rPr lang="ru-RU" sz="700" i="1" baseline="0" dirty="0" err="1">
                          <a:latin typeface="Times New Roman" panose="02020603050405020304" pitchFamily="18" charset="0"/>
                          <a:cs typeface="Times New Roman" panose="02020603050405020304" pitchFamily="18" charset="0"/>
                        </a:rPr>
                        <a:t>ауаның</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28</a:t>
            </a:r>
            <a:r>
              <a:rPr lang="kk-KZ" altLang="ru-RU" sz="1200" b="1" dirty="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nchor="t">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2024 жыл </a:t>
            </a:r>
            <a:r>
              <a:rPr lang="en-US" altLang="ru-RU" sz="1100" b="1" dirty="0">
                <a:latin typeface="Times New Roman" panose="02020603050405020304" pitchFamily="18" charset="0"/>
                <a:cs typeface="Times New Roman" panose="02020603050405020304" pitchFamily="18" charset="0"/>
              </a:rPr>
              <a:t>29</a:t>
            </a:r>
            <a:r>
              <a:rPr lang="kk-KZ" altLang="ru-RU" sz="1100" b="1" dirty="0">
                <a:latin typeface="Times New Roman" panose="02020603050405020304" pitchFamily="18" charset="0"/>
                <a:cs typeface="Times New Roman" panose="02020603050405020304" pitchFamily="18" charset="0"/>
              </a:rPr>
              <a:t> тамыз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2024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a:solidFill>
                  <a:srgbClr val="000000"/>
                </a:solidFill>
                <a:latin typeface="Times New Roman" panose="02020603050405020304" pitchFamily="18" charset="0"/>
                <a:cs typeface="Times New Roman" panose="02020603050405020304" pitchFamily="18" charset="0"/>
              </a:rPr>
              <a:t>28</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тамыз</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a:solidFill>
                  <a:srgbClr val="000000"/>
                </a:solidFill>
                <a:latin typeface="Times New Roman" panose="02020603050405020304" pitchFamily="18" charset="0"/>
                <a:cs typeface="Times New Roman" panose="02020603050405020304" pitchFamily="18" charset="0"/>
              </a:rPr>
              <a:t>29 </a:t>
            </a:r>
            <a:r>
              <a:rPr lang="kk-KZ" altLang="ru-RU" sz="1100" b="1" dirty="0">
                <a:solidFill>
                  <a:srgbClr val="000000"/>
                </a:solidFill>
                <a:latin typeface="Times New Roman" panose="02020603050405020304" pitchFamily="18" charset="0"/>
                <a:cs typeface="Times New Roman" panose="02020603050405020304" pitchFamily="18" charset="0"/>
              </a:rPr>
              <a:t>тамыз</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a:solidFill>
                  <a:prstClr val="black"/>
                </a:solidFill>
                <a:latin typeface="Times New Roman" pitchFamily="18" charset="0"/>
                <a:cs typeface="Times New Roman" pitchFamily="18" charset="0"/>
              </a:rPr>
              <a:t>. 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оңтүстік-шығыстан, күші 9-14 </a:t>
            </a:r>
            <a:r>
              <a:rPr lang="kk-KZ" sz="1100">
                <a:solidFill>
                  <a:prstClr val="black"/>
                </a:solidFill>
                <a:latin typeface="Times New Roman" pitchFamily="18" charset="0"/>
                <a:cs typeface="Times New Roman" pitchFamily="18" charset="0"/>
              </a:rPr>
              <a:t>м/с. Ауа температурасы түнде 19-21, күндіз 30-32 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30</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тамыз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2024 ж. </a:t>
            </a:r>
            <a:r>
              <a:rPr lang="en-US" sz="1100" b="1" dirty="0">
                <a:solidFill>
                  <a:srgbClr val="000000"/>
                </a:solidFill>
                <a:latin typeface="Times New Roman" panose="02020603050405020304" pitchFamily="18" charset="0"/>
                <a:cs typeface="Times New Roman" panose="02020603050405020304" pitchFamily="18" charset="0"/>
              </a:rPr>
              <a:t>29</a:t>
            </a:r>
            <a:r>
              <a:rPr lang="kk-KZ" sz="1100" b="1" dirty="0">
                <a:solidFill>
                  <a:srgbClr val="000000"/>
                </a:solidFill>
                <a:latin typeface="Times New Roman" panose="02020603050405020304" pitchFamily="18" charset="0"/>
                <a:cs typeface="Times New Roman" panose="02020603050405020304" pitchFamily="18" charset="0"/>
              </a:rPr>
              <a:t> тамыз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en-US" sz="1100" b="1" dirty="0">
                <a:solidFill>
                  <a:srgbClr val="000000"/>
                </a:solidFill>
                <a:latin typeface="Times New Roman" panose="02020603050405020304" pitchFamily="18" charset="0"/>
                <a:cs typeface="Times New Roman" panose="02020603050405020304" pitchFamily="18" charset="0"/>
              </a:rPr>
              <a:t>4</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a:solidFill>
                  <a:srgbClr val="000000"/>
                </a:solidFill>
                <a:latin typeface="Times New Roman" panose="02020603050405020304" pitchFamily="18" charset="0"/>
                <a:cs typeface="Times New Roman" panose="02020603050405020304" pitchFamily="18" charset="0"/>
              </a:rPr>
              <a:t>30</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тамыз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Ауа</a:t>
            </a:r>
            <a:r>
              <a:rPr lang="ru-RU" sz="1100" dirty="0">
                <a:solidFill>
                  <a:prstClr val="black"/>
                </a:solidFill>
                <a:latin typeface="Times New Roman" pitchFamily="18" charset="0"/>
                <a:cs typeface="Times New Roman" pitchFamily="18" charset="0"/>
              </a:rPr>
              <a:t>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21-23 </a:t>
            </a:r>
            <a:r>
              <a:rPr lang="ru-RU" sz="1100" dirty="0" err="1">
                <a:solidFill>
                  <a:prstClr val="black"/>
                </a:solidFill>
                <a:latin typeface="Times New Roman" pitchFamily="18" charset="0"/>
                <a:cs typeface="Times New Roman" pitchFamily="18" charset="0"/>
              </a:rPr>
              <a:t>жылы</a:t>
            </a:r>
            <a:r>
              <a:rPr lang="kk-KZ" sz="1100" dirty="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94063" y="3527429"/>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29027</TotalTime>
  <Words>579</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3517</cp:revision>
  <cp:lastPrinted>2021-07-01T07:38:07Z</cp:lastPrinted>
  <dcterms:created xsi:type="dcterms:W3CDTF">2018-03-27T06:03:00Z</dcterms:created>
  <dcterms:modified xsi:type="dcterms:W3CDTF">2024-08-28T06:46:14Z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