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4604210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36902454"/>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626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Шығыс, </a:t>
            </a:r>
            <a:r>
              <a:rPr lang="kk-KZ" sz="1200" kern="1400" dirty="0">
                <a:solidFill>
                  <a:srgbClr val="000000"/>
                </a:solidFill>
                <a:latin typeface="Times New Roman"/>
                <a:ea typeface="Times New Roman"/>
              </a:rPr>
              <a:t>оңтүстік-шығыстан жел соғады, күші 2-7 м/с. Ауа температурасы түнде 15-17, күндіз 31-33 жылы.</a:t>
            </a:r>
            <a:r>
              <a:rPr lang="ru-RU" altLang="ru-RU" sz="1200" b="1" dirty="0" smtClean="0">
                <a:latin typeface="Times New Roman" pitchFamily="18" charset="0"/>
                <a:cs typeface="Times New Roman" pitchFamily="18" charset="0"/>
              </a:rPr>
              <a:t>    </a:t>
            </a:r>
          </a:p>
          <a:p>
            <a:pPr algn="just">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жел соғады, күші 2-7 м/с. Ауа температурасы </a:t>
            </a:r>
            <a:r>
              <a:rPr lang="kk-KZ" sz="1200" kern="1400" dirty="0" smtClean="0">
                <a:solidFill>
                  <a:srgbClr val="000000"/>
                </a:solidFill>
                <a:latin typeface="Times New Roman"/>
                <a:ea typeface="Times New Roman"/>
              </a:rPr>
              <a:t>17-19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22798</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3889</cp:revision>
  <cp:lastPrinted>2023-02-06T06:57:51Z</cp:lastPrinted>
  <dcterms:created xsi:type="dcterms:W3CDTF">2018-03-27T06:03:00Z</dcterms:created>
  <dcterms:modified xsi:type="dcterms:W3CDTF">2024-08-28T07:50:48Z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