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096271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28</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488520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түнде </a:t>
            </a:r>
            <a:r>
              <a:rPr lang="kk-KZ" sz="1100" dirty="0" smtClean="0">
                <a:latin typeface="Times New Roman" pitchFamily="18" charset="0"/>
                <a:cs typeface="Times New Roman" pitchFamily="18" charset="0"/>
              </a:rPr>
              <a:t>және таңертең жаңбыр, найзағай болады. Солтүстік-шығыстан жел соғады, күші </a:t>
            </a:r>
            <a:r>
              <a:rPr lang="kk-KZ" sz="1100" smtClean="0">
                <a:latin typeface="Times New Roman" pitchFamily="18" charset="0"/>
                <a:cs typeface="Times New Roman" pitchFamily="18" charset="0"/>
              </a:rPr>
              <a:t>8-13</a:t>
            </a:r>
            <a:r>
              <a:rPr lang="kk-KZ" sz="1100" smtClean="0">
                <a:latin typeface="Times New Roman" pitchFamily="18" charset="0"/>
                <a:cs typeface="Times New Roman" pitchFamily="18" charset="0"/>
              </a:rPr>
              <a:t>, түнде </a:t>
            </a:r>
            <a:r>
              <a:rPr lang="kk-KZ" sz="1100" smtClean="0">
                <a:latin typeface="Times New Roman" pitchFamily="18" charset="0"/>
                <a:cs typeface="Times New Roman" pitchFamily="18" charset="0"/>
              </a:rPr>
              <a:t>және </a:t>
            </a:r>
            <a:r>
              <a:rPr lang="kk-KZ" sz="1100" smtClean="0">
                <a:latin typeface="Times New Roman" pitchFamily="18" charset="0"/>
                <a:cs typeface="Times New Roman" pitchFamily="18" charset="0"/>
              </a:rPr>
              <a:t>таңертең </a:t>
            </a:r>
            <a:r>
              <a:rPr lang="kk-KZ" sz="1100" dirty="0" smtClean="0">
                <a:latin typeface="Times New Roman" pitchFamily="18" charset="0"/>
                <a:cs typeface="Times New Roman" pitchFamily="18" charset="0"/>
              </a:rPr>
              <a:t>екпіні 15-20 м/с. Ауа температурасы түнде 14-16, күндіз 27-29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en-US"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13785</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3335</cp:revision>
  <cp:lastPrinted>2021-07-01T03:56:27Z</cp:lastPrinted>
  <dcterms:created xsi:type="dcterms:W3CDTF">2018-03-27T06:03:00Z</dcterms:created>
  <dcterms:modified xsi:type="dcterms:W3CDTF">2024-08-28T08:01:06Z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