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12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8028208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северо-западный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1-6, днем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/>
            <a:endParaRPr lang="kk-KZ" sz="9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8659" y="23159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574971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20989</TotalTime>
  <Words>598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3846</cp:revision>
  <cp:lastPrinted>2021-07-01T03:56:27Z</cp:lastPrinted>
  <dcterms:created xsi:type="dcterms:W3CDTF">2018-03-27T06:03:00Z</dcterms:created>
  <dcterms:modified xsi:type="dcterms:W3CDTF">2024-08-29T07:53:49Z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