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5" d="100"/>
          <a:sy n="125" d="100"/>
        </p:scale>
        <p:origin x="-165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50562744"/>
              </p:ext>
            </p:extLst>
          </p:nvPr>
        </p:nvGraphicFramePr>
        <p:xfrm>
          <a:off x="307975" y="2560791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дождь, гроза. Ветер юго-западный, западный 9-14 м/с. Температура воздуха ночью 12-14, днем 20-22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31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15-20 м/с. Температура воздуха ночью 11-13 тепла. </a:t>
            </a: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9892" y="36450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6090323"/>
              </p:ext>
            </p:extLst>
          </p:nvPr>
        </p:nvGraphicFramePr>
        <p:xfrm>
          <a:off x="5097016" y="4182756"/>
          <a:ext cx="4536504" cy="220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6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48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21839</TotalTime>
  <Words>651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4055</cp:revision>
  <cp:lastPrinted>2021-07-01T03:56:27Z</cp:lastPrinted>
  <dcterms:created xsi:type="dcterms:W3CDTF">2018-03-27T06:03:00Z</dcterms:created>
  <dcterms:modified xsi:type="dcterms:W3CDTF">2024-08-29T08:09:17Z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