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kk-KZ" sz="1100" dirty="0" smtClean="0">
                <a:solidFill>
                  <a:schemeClr val="tx1"/>
                </a:solidFill>
              </a:rPr>
              <a:t>облачность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kk-KZ" sz="1100" dirty="0">
                <a:solidFill>
                  <a:schemeClr val="tx1"/>
                </a:solidFill>
              </a:rPr>
              <a:t>Ветер северо-западный с переходом на северо-восточный 3-8, </a:t>
            </a:r>
            <a:r>
              <a:rPr lang="kk-KZ" sz="1100" dirty="0" smtClean="0">
                <a:solidFill>
                  <a:schemeClr val="tx1"/>
                </a:solidFill>
              </a:rPr>
              <a:t>ночью порывы 13 </a:t>
            </a:r>
            <a:r>
              <a:rPr lang="kk-KZ" sz="1100" dirty="0">
                <a:solidFill>
                  <a:schemeClr val="tx1"/>
                </a:solidFill>
              </a:rPr>
              <a:t>м/с. Температура воздуха ночью 14-16, днем </a:t>
            </a:r>
            <a:r>
              <a:rPr lang="kk-KZ" sz="1100" dirty="0" smtClean="0">
                <a:solidFill>
                  <a:schemeClr val="tx1"/>
                </a:solidFill>
              </a:rPr>
              <a:t>26-28 </a:t>
            </a:r>
            <a:r>
              <a:rPr lang="kk-KZ" sz="1100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</a:t>
            </a:r>
            <a:r>
              <a:rPr lang="kk-KZ" sz="1100" dirty="0" smtClean="0">
                <a:solidFill>
                  <a:schemeClr val="tx1"/>
                </a:solidFill>
              </a:rPr>
              <a:t>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северо-восточный 3-8</a:t>
            </a:r>
            <a:r>
              <a:rPr lang="ru-RU" sz="1100" dirty="0" smtClean="0">
                <a:solidFill>
                  <a:schemeClr val="tx1"/>
                </a:solidFill>
              </a:rPr>
              <a:t>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31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595003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Кисебаев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21726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4978</cp:revision>
  <cp:lastPrinted>2021-07-01T09:11:30Z</cp:lastPrinted>
  <dcterms:created xsi:type="dcterms:W3CDTF">2018-03-27T06:03:00Z</dcterms:created>
  <dcterms:modified xsi:type="dcterms:W3CDTF">2024-08-29T06:35:27Z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