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72" y="72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370702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362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30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20 ч. 30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временами дождь, гроза. Ветер 9-14 м/с. Температура воздуха ночью 11-13, днем 16-18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августа по 08 ч. 31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9-14 м/с. Температура воздуха 10-12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115963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0.875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2120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20245</TotalTime>
  <Words>610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3304</cp:revision>
  <cp:lastPrinted>2021-07-01T03:56:27Z</cp:lastPrinted>
  <dcterms:created xsi:type="dcterms:W3CDTF">2018-03-27T06:03:00Z</dcterms:created>
  <dcterms:modified xsi:type="dcterms:W3CDTF">2024-08-29T09:43:34Z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