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65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02350097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днем дождь, гроза. Ветер юго-западный, западный 9-14 м/с. Температура воздуха ночью 12-14, днем 20-22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30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северо-восточный 9-14, порывы 15-20 м/с.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11-13 тепла. 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8882036"/>
              </p:ext>
            </p:extLst>
          </p:nvPr>
        </p:nvGraphicFramePr>
        <p:xfrm>
          <a:off x="4953000" y="4094578"/>
          <a:ext cx="4643470" cy="21583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305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19637</TotalTime>
  <Words>605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3962</cp:revision>
  <cp:lastPrinted>2021-07-01T03:56:27Z</cp:lastPrinted>
  <dcterms:created xsi:type="dcterms:W3CDTF">2018-03-27T06:03:00Z</dcterms:created>
  <dcterms:modified xsi:type="dcterms:W3CDTF">2024-08-29T08:11:30Z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