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690994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30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дождь, днем гроза. Ветер западный 9-14 м/с.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Температура воздуха ночью 12-14, днем 19-21 тепла.</a:t>
            </a:r>
            <a:endParaRPr lang="ru-KZ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ночью 10-12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695889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33894</TotalTime>
  <Words>654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5556</cp:revision>
  <cp:lastPrinted>2021-11-30T05:55:24Z</cp:lastPrinted>
  <dcterms:created xsi:type="dcterms:W3CDTF">2018-03-27T06:03:00Z</dcterms:created>
  <dcterms:modified xsi:type="dcterms:W3CDTF">2024-08-29T07:25:34Z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