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9344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590760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smtClean="0">
                          <a:effectLst/>
                          <a:latin typeface="Times New Roman" panose="02020603050405020304" pitchFamily="18" charset="0"/>
                          <a:ea typeface="SimSun" panose="02010600030101010101" pitchFamily="2" charset="-122"/>
                        </a:rPr>
                        <a:t>0,016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5704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0,141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0,161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0,094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0,488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0,143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28-30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31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26636</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5198</cp:revision>
  <cp:lastPrinted>2021-07-01T03:56:27Z</cp:lastPrinted>
  <dcterms:created xsi:type="dcterms:W3CDTF">2018-03-27T06:03:00Z</dcterms:created>
  <dcterms:modified xsi:type="dcterms:W3CDTF">2024-08-29T06:15:39Z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