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935348340"/>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a:t>
                      </a:r>
                      <a:r>
                        <a:rPr lang="en-US" altLang="x-none" sz="1600" b="1" i="1" dirty="0" smtClean="0">
                          <a:solidFill>
                            <a:srgbClr val="002060"/>
                          </a:solidFill>
                          <a:latin typeface="Times New Roman" panose="02020603050405020304" pitchFamily="18" charset="0"/>
                          <a:cs typeface="Times New Roman" panose="02020603050405020304" pitchFamily="18" charset="0"/>
                        </a:rPr>
                        <a:t>4</a:t>
                      </a:r>
                      <a:r>
                        <a:rPr lang="ru-RU" altLang="x-none" sz="1600" b="1" i="1" smtClean="0">
                          <a:solidFill>
                            <a:srgbClr val="002060"/>
                          </a:solidFill>
                          <a:latin typeface="Times New Roman" panose="02020603050405020304" pitchFamily="18" charset="0"/>
                          <a:cs typeface="Times New Roman" panose="02020603050405020304" pitchFamily="18" charset="0"/>
                        </a:rPr>
                        <a:t>2</a:t>
                      </a:r>
                      <a:r>
                        <a:rPr lang="ru-RU" altLang="x-none" sz="1600" b="1" i="1" baseline="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29</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29</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тамызға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3466114721"/>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30</a:t>
            </a:r>
            <a:r>
              <a:rPr lang="kk-KZ" altLang="ru-RU" sz="1200" b="1" dirty="0" smtClean="0">
                <a:latin typeface="Times New Roman" panose="02020603050405020304" pitchFamily="18" charset="0"/>
                <a:cs typeface="Times New Roman" panose="02020603050405020304" pitchFamily="18" charset="0"/>
              </a:rPr>
              <a:t> тамызға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29</a:t>
            </a:r>
            <a:r>
              <a:rPr lang="kk-KZ" altLang="ru-RU" sz="1200" b="1" dirty="0" smtClean="0">
                <a:latin typeface="Times New Roman" pitchFamily="18" charset="0"/>
                <a:cs typeface="Times New Roman" pitchFamily="18" charset="0"/>
              </a:rPr>
              <a:t> тамыздан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30</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тамызға  2024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Аздаған </a:t>
            </a:r>
            <a:r>
              <a:rPr lang="kk-KZ" sz="1100" dirty="0" smtClean="0">
                <a:latin typeface="Times New Roman" pitchFamily="18" charset="0"/>
                <a:cs typeface="Times New Roman" pitchFamily="18" charset="0"/>
              </a:rPr>
              <a:t>бұлтты, жауын-шашынсыз болады.  </a:t>
            </a:r>
            <a:r>
              <a:rPr lang="kk-KZ" sz="1100" dirty="0" smtClean="0">
                <a:latin typeface="Times New Roman" pitchFamily="18" charset="0"/>
                <a:cs typeface="Times New Roman" pitchFamily="18" charset="0"/>
              </a:rPr>
              <a:t>Солтүстік-шығыстан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5-10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13-15,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30-32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31</a:t>
            </a:r>
            <a:r>
              <a:rPr lang="kk-KZ" altLang="ru-RU" sz="1200" b="1" dirty="0" smtClean="0">
                <a:latin typeface="Times New Roman" pitchFamily="18" charset="0"/>
                <a:cs typeface="Times New Roman" pitchFamily="18" charset="0"/>
              </a:rPr>
              <a:t> тамызға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2024 ж. 2</a:t>
            </a:r>
            <a:r>
              <a:rPr lang="ru-RU"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30 </a:t>
            </a:r>
            <a:r>
              <a:rPr lang="kk-KZ" altLang="ru-RU" sz="1200" b="1" dirty="0" smtClean="0">
                <a:latin typeface="Times New Roman" pitchFamily="18" charset="0"/>
                <a:cs typeface="Times New Roman" pitchFamily="18" charset="0"/>
              </a:rPr>
              <a:t>тамыздан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31</a:t>
            </a:r>
            <a:r>
              <a:rPr lang="kk-KZ" altLang="ru-RU" sz="1200" b="1" dirty="0" smtClean="0">
                <a:latin typeface="Times New Roman" pitchFamily="18" charset="0"/>
                <a:cs typeface="Times New Roman" pitchFamily="18" charset="0"/>
              </a:rPr>
              <a:t> </a:t>
            </a:r>
            <a:r>
              <a:rPr lang="ru-RU" sz="1200" b="1" dirty="0" err="1" smtClean="0">
                <a:latin typeface="Times New Roman" panose="02020603050405020304" pitchFamily="18" charset="0"/>
                <a:cs typeface="Times New Roman" panose="02020603050405020304" pitchFamily="18" charset="0"/>
              </a:rPr>
              <a:t>тамызға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Солтүстік-шығыстан жел соғады, күші 5-10 м/с. </a:t>
            </a:r>
            <a:r>
              <a:rPr lang="kk-KZ" sz="1100" dirty="0" smtClean="0">
                <a:latin typeface="Times New Roman" pitchFamily="18" charset="0"/>
                <a:cs typeface="Times New Roman" pitchFamily="18" charset="0"/>
              </a:rPr>
              <a:t>Ауа температурасы  </a:t>
            </a:r>
            <a:r>
              <a:rPr lang="kk-KZ" sz="1100" dirty="0" smtClean="0">
                <a:latin typeface="Times New Roman" pitchFamily="18" charset="0"/>
                <a:cs typeface="Times New Roman" pitchFamily="18" charset="0"/>
              </a:rPr>
              <a:t>13-15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36455" y="2162602"/>
            <a:ext cx="464554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en-US" sz="1200" dirty="0" smtClean="0">
                <a:solidFill>
                  <a:schemeClr val="tx1"/>
                </a:solidFill>
                <a:latin typeface="Times New Roman" panose="02020603050405020304" pitchFamily="18" charset="0"/>
                <a:cs typeface="Times New Roman" panose="02020603050405020304" pitchFamily="18" charset="0"/>
              </a:rPr>
              <a:t>30</a:t>
            </a:r>
            <a:r>
              <a:rPr lang="kk-KZ"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тамызда</a:t>
            </a:r>
            <a:r>
              <a:rPr lang="ru-RU" sz="1200" dirty="0" smtClean="0">
                <a:solidFill>
                  <a:schemeClr val="tx1"/>
                </a:solidFill>
                <a:latin typeface="Times New Roman" panose="02020603050405020304" pitchFamily="18" charset="0"/>
                <a:cs typeface="Times New Roman" panose="02020603050405020304" pitchFamily="18" charset="0"/>
              </a:rPr>
              <a:t>, </a:t>
            </a:r>
            <a:r>
              <a:rPr lang="en-US" sz="1200" dirty="0" smtClean="0">
                <a:solidFill>
                  <a:schemeClr val="tx1"/>
                </a:solidFill>
                <a:latin typeface="Times New Roman" panose="02020603050405020304" pitchFamily="18" charset="0"/>
                <a:cs typeface="Times New Roman" panose="02020603050405020304" pitchFamily="18" charset="0"/>
              </a:rPr>
              <a:t>31 </a:t>
            </a:r>
            <a:r>
              <a:rPr lang="ru-RU" sz="1200" dirty="0" err="1" smtClean="0">
                <a:solidFill>
                  <a:schemeClr val="tx1"/>
                </a:solidFill>
                <a:latin typeface="Times New Roman" panose="02020603050405020304" pitchFamily="18" charset="0"/>
                <a:cs typeface="Times New Roman" panose="02020603050405020304" pitchFamily="18" charset="0"/>
              </a:rPr>
              <a:t>тамызға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dirty="0" err="1" smtClean="0">
                <a:solidFill>
                  <a:schemeClr val="tx1"/>
                </a:solidFill>
                <a:latin typeface="Times New Roman" panose="02020603050405020304" pitchFamily="18" charset="0"/>
                <a:cs typeface="Times New Roman" panose="02020603050405020304" pitchFamily="18" charset="0"/>
              </a:rPr>
              <a:t>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Кыдырбаева</a:t>
            </a:r>
            <a:r>
              <a:rPr lang="ru-RU" sz="1200" b="1" i="1" dirty="0" smtClean="0">
                <a:latin typeface="Times New Roman" panose="02020603050405020304" pitchFamily="18" charset="0"/>
                <a:cs typeface="Times New Roman" panose="02020603050405020304" pitchFamily="18" charset="0"/>
              </a:rPr>
              <a:t> А.К.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13787</TotalTime>
  <Words>575</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3337</cp:revision>
  <cp:lastPrinted>2021-07-01T03:56:27Z</cp:lastPrinted>
  <dcterms:created xsi:type="dcterms:W3CDTF">2018-03-27T06:03:00Z</dcterms:created>
  <dcterms:modified xsi:type="dcterms:W3CDTF">2024-08-29T06:32:38Z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