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12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0834221"/>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29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күндіз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оңтүстік-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түнде 1-6, күндіз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9</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18-2</a:t>
            </a:r>
            <a:r>
              <a:rPr lang="kk-KZ" sz="1200" dirty="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416115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19586</TotalTime>
  <Words>550</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3798</cp:revision>
  <cp:lastPrinted>2021-07-01T03:56:27Z</cp:lastPrinted>
  <dcterms:created xsi:type="dcterms:W3CDTF">2018-03-27T06:03:00Z</dcterms:created>
  <dcterms:modified xsi:type="dcterms:W3CDTF">2024-08-29T08:03:59Z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