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650"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090536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№242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 </a:t>
            </a:r>
            <a:r>
              <a:rPr lang="kk-KZ" sz="1200" dirty="0" smtClean="0">
                <a:latin typeface="Times New Roman" pitchFamily="18" charset="0"/>
                <a:cs typeface="Times New Roman" pitchFamily="18" charset="0"/>
                <a:sym typeface="+mn-ea"/>
              </a:rPr>
              <a:t>Оңтүстік-батыстан, батыстан жел соғады, күші 9-14 м/с.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12-14, күндіз 27-29 градус жылы.</a:t>
            </a:r>
          </a:p>
          <a:p>
            <a:pPr lvl="0" indent="182563"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жаңбыр, найзағай. Солтүстік-шығыстан жел соғады, </a:t>
            </a:r>
            <a:r>
              <a:rPr lang="kk-KZ" altLang="ru-RU" sz="1200" dirty="0" smtClean="0">
                <a:latin typeface="Times New Roman" panose="02020603050405020304" pitchFamily="18" charset="0"/>
                <a:cs typeface="Times New Roman" panose="02020603050405020304" pitchFamily="18" charset="0"/>
              </a:rPr>
              <a:t>күші 9-14, екпіні 15-20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13-15 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30898043"/>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 Буланбаева Д.М./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20181</TotalTime>
  <Words>509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3924</cp:revision>
  <cp:lastPrinted>2021-07-01T07:38:07Z</cp:lastPrinted>
  <dcterms:created xsi:type="dcterms:W3CDTF">2018-03-27T06:03:00Z</dcterms:created>
  <dcterms:modified xsi:type="dcterms:W3CDTF">2024-08-29T08:15:38Z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